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 autoAdjust="0"/>
    <p:restoredTop sz="94622" autoAdjust="0"/>
  </p:normalViewPr>
  <p:slideViewPr>
    <p:cSldViewPr>
      <p:cViewPr varScale="1">
        <p:scale>
          <a:sx n="56" d="100"/>
          <a:sy n="56" d="100"/>
        </p:scale>
        <p:origin x="-296" y="-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1.bin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6256000" cy="635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4" name="Picture 3" descr="Contexo Logo Circl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1200" y="304800"/>
            <a:ext cx="2209800" cy="2209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912600" y="91440"/>
            <a:ext cx="4206240" cy="594360"/>
          </a:xfrm>
          <a:prstGeom prst="rect">
            <a:avLst/>
          </a:prstGeom>
          <a:solidFill>
            <a:srgbClr val="00008B"/>
          </a:solidFill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01600" tIns="25400" rIns="101600" bIns="25400" rtlCol="0" anchor="ctr"/>
          <a:lstStyle/>
          <a:p>
            <a:pPr algn="ctr"/>
            <a:r>
              <a:rPr sz="1100" b="1">
                <a:solidFill>
                  <a:srgbClr val="FFFF00"/>
                </a:solidFill>
                <a:latin typeface="Arial"/>
              </a:rPr>
              <a:t>CUSTER CONTEXO GROUP</a:t>
            </a:r>
          </a:p>
          <a:p>
            <a:pPr algn="ctr"/>
            <a:r>
              <a:rPr sz="1800" b="1" i="1">
                <a:solidFill>
                  <a:srgbClr val="FFFF00"/>
                </a:solidFill>
                <a:latin typeface="Arial"/>
              </a:rPr>
              <a:t>Better Insights · Better Decisions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7623175" y="4337050"/>
          <a:ext cx="1008063" cy="468313"/>
        </p:xfrm>
        <a:graphic>
          <a:graphicData uri="http://schemas.openxmlformats.org/presentationml/2006/ole">
            <p:oleObj spid="_x0000_s1026" name="Packager Shell Object" r:id="rId5" imgW="1008000" imgH="468000" progId="Package">
              <p:embed/>
            </p:oleObj>
          </a:graphicData>
        </a:graphic>
      </p:graphicFrame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6256000" cy="635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4" name="Picture 3" descr="Contexo Logo Circl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32200" y="0"/>
            <a:ext cx="777240" cy="7772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912600" y="91440"/>
            <a:ext cx="4206240" cy="594360"/>
          </a:xfrm>
          <a:prstGeom prst="rect">
            <a:avLst/>
          </a:prstGeom>
          <a:solidFill>
            <a:srgbClr val="00008B"/>
          </a:solidFill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01600" tIns="25400" rIns="101600" bIns="25400" rtlCol="0" anchor="ctr"/>
          <a:lstStyle/>
          <a:p>
            <a:pPr algn="ctr"/>
            <a:r>
              <a:rPr sz="1100" b="1">
                <a:solidFill>
                  <a:srgbClr val="FFFF00"/>
                </a:solidFill>
                <a:latin typeface="Arial"/>
              </a:rPr>
              <a:t>CUSTER CONTEXO GROUP</a:t>
            </a:r>
          </a:p>
          <a:p>
            <a:pPr algn="ctr"/>
            <a:r>
              <a:rPr sz="1800" b="1" i="1">
                <a:solidFill>
                  <a:srgbClr val="FFFF00"/>
                </a:solidFill>
                <a:latin typeface="Arial"/>
              </a:rPr>
              <a:t>Better Insights · Better Decisions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6256000" cy="635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4" name="Picture 3" descr="Contexo Logo Circl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27400" y="0"/>
            <a:ext cx="777240" cy="7772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912600" y="91440"/>
            <a:ext cx="4206240" cy="594360"/>
          </a:xfrm>
          <a:prstGeom prst="rect">
            <a:avLst/>
          </a:prstGeom>
          <a:solidFill>
            <a:srgbClr val="00008B"/>
          </a:solidFill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01600" tIns="25400" rIns="101600" bIns="25400" rtlCol="0" anchor="ctr"/>
          <a:lstStyle/>
          <a:p>
            <a:pPr algn="ctr"/>
            <a:r>
              <a:rPr sz="1100" b="1">
                <a:solidFill>
                  <a:srgbClr val="FFFF00"/>
                </a:solidFill>
                <a:latin typeface="Arial"/>
              </a:rPr>
              <a:t>CUSTER CONTEXO GROUP</a:t>
            </a:r>
          </a:p>
          <a:p>
            <a:pPr algn="ctr"/>
            <a:r>
              <a:rPr sz="1800" b="1" i="1">
                <a:solidFill>
                  <a:srgbClr val="FFFF00"/>
                </a:solidFill>
                <a:latin typeface="Arial"/>
              </a:rPr>
              <a:t>Better Insights · Better Decisions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6256000" cy="635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4" name="Picture 3" descr="Contexo Logo Circl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47000" y="0"/>
            <a:ext cx="777240" cy="7772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912600" y="91440"/>
            <a:ext cx="4206240" cy="594360"/>
          </a:xfrm>
          <a:prstGeom prst="rect">
            <a:avLst/>
          </a:prstGeom>
          <a:solidFill>
            <a:srgbClr val="00008B"/>
          </a:solidFill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01600" tIns="25400" rIns="101600" bIns="25400" rtlCol="0" anchor="ctr"/>
          <a:lstStyle/>
          <a:p>
            <a:pPr algn="ctr"/>
            <a:r>
              <a:rPr sz="1100" b="1">
                <a:solidFill>
                  <a:srgbClr val="FFFF00"/>
                </a:solidFill>
                <a:latin typeface="Arial"/>
              </a:rPr>
              <a:t>CUSTER CONTEXO GROUP</a:t>
            </a:r>
          </a:p>
          <a:p>
            <a:pPr algn="ctr"/>
            <a:r>
              <a:rPr sz="1800" b="1" i="1">
                <a:solidFill>
                  <a:srgbClr val="FFFF00"/>
                </a:solidFill>
                <a:latin typeface="Arial"/>
              </a:rPr>
              <a:t>Better Insights · Better Decisions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6256000" cy="635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4" name="Picture 3" descr="Contexo Logo Circl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23200" y="0"/>
            <a:ext cx="777240" cy="7772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912600" y="91440"/>
            <a:ext cx="4206240" cy="594360"/>
          </a:xfrm>
          <a:prstGeom prst="rect">
            <a:avLst/>
          </a:prstGeom>
          <a:solidFill>
            <a:srgbClr val="00008B"/>
          </a:solidFill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01600" tIns="25400" rIns="101600" bIns="25400" rtlCol="0" anchor="ctr"/>
          <a:lstStyle/>
          <a:p>
            <a:pPr algn="ctr"/>
            <a:r>
              <a:rPr sz="1100" b="1">
                <a:solidFill>
                  <a:srgbClr val="FFFF00"/>
                </a:solidFill>
                <a:latin typeface="Arial"/>
              </a:rPr>
              <a:t>CUSTER CONTEXO GROUP</a:t>
            </a:r>
          </a:p>
          <a:p>
            <a:pPr algn="ctr"/>
            <a:r>
              <a:rPr sz="1800" b="1" i="1">
                <a:solidFill>
                  <a:srgbClr val="FFFF00"/>
                </a:solidFill>
                <a:latin typeface="Arial"/>
              </a:rPr>
              <a:t>Better Insights · Better Decisions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6256000" cy="635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4" name="Picture 3" descr="Contexo Logo Circl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70800" y="152400"/>
            <a:ext cx="777240" cy="7772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912600" y="91440"/>
            <a:ext cx="4206240" cy="594360"/>
          </a:xfrm>
          <a:prstGeom prst="rect">
            <a:avLst/>
          </a:prstGeom>
          <a:solidFill>
            <a:srgbClr val="00008B"/>
          </a:solidFill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01600" tIns="25400" rIns="101600" bIns="25400" rtlCol="0" anchor="ctr"/>
          <a:lstStyle/>
          <a:p>
            <a:pPr algn="ctr"/>
            <a:r>
              <a:rPr sz="1100" b="1">
                <a:solidFill>
                  <a:srgbClr val="FFFF00"/>
                </a:solidFill>
                <a:latin typeface="Arial"/>
              </a:rPr>
              <a:t>CUSTER CONTEXO GROUP</a:t>
            </a:r>
          </a:p>
          <a:p>
            <a:pPr algn="ctr"/>
            <a:r>
              <a:rPr sz="1800" b="1" i="1">
                <a:solidFill>
                  <a:srgbClr val="FFFF00"/>
                </a:solidFill>
                <a:latin typeface="Arial"/>
              </a:rPr>
              <a:t>Better Insights · Better Decisions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6256000" cy="635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4" name="Picture 3" descr="Contexo Logo Circl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18400" y="152400"/>
            <a:ext cx="777240" cy="7772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912600" y="91440"/>
            <a:ext cx="4206240" cy="594360"/>
          </a:xfrm>
          <a:prstGeom prst="rect">
            <a:avLst/>
          </a:prstGeom>
          <a:solidFill>
            <a:srgbClr val="00008B"/>
          </a:solidFill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01600" tIns="25400" rIns="101600" bIns="25400" rtlCol="0" anchor="ctr"/>
          <a:lstStyle/>
          <a:p>
            <a:pPr algn="ctr"/>
            <a:r>
              <a:rPr sz="1100" b="1">
                <a:solidFill>
                  <a:srgbClr val="FFFF00"/>
                </a:solidFill>
                <a:latin typeface="Arial"/>
              </a:rPr>
              <a:t>CUSTER CONTEXO GROUP</a:t>
            </a:r>
          </a:p>
          <a:p>
            <a:pPr algn="ctr"/>
            <a:r>
              <a:rPr sz="1800" b="1" i="1">
                <a:solidFill>
                  <a:srgbClr val="FFFF00"/>
                </a:solidFill>
                <a:latin typeface="Arial"/>
              </a:rPr>
              <a:t>Better Insights · Better Decisions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6256000" cy="635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4" name="Picture 3" descr="Contexo Logo Circl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18400" y="152400"/>
            <a:ext cx="777240" cy="7772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912600" y="91440"/>
            <a:ext cx="4206240" cy="594360"/>
          </a:xfrm>
          <a:prstGeom prst="rect">
            <a:avLst/>
          </a:prstGeom>
          <a:solidFill>
            <a:srgbClr val="00008B"/>
          </a:solidFill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01600" tIns="25400" rIns="101600" bIns="25400" rtlCol="0" anchor="ctr"/>
          <a:lstStyle/>
          <a:p>
            <a:pPr algn="ctr"/>
            <a:r>
              <a:rPr sz="1100" b="1">
                <a:solidFill>
                  <a:srgbClr val="FFFF00"/>
                </a:solidFill>
                <a:latin typeface="Arial"/>
              </a:rPr>
              <a:t>CUSTER CONTEXO GROUP</a:t>
            </a:r>
          </a:p>
          <a:p>
            <a:pPr algn="ctr"/>
            <a:r>
              <a:rPr sz="1800" b="1" i="1">
                <a:solidFill>
                  <a:srgbClr val="FFFF00"/>
                </a:solidFill>
                <a:latin typeface="Arial"/>
              </a:rPr>
              <a:t>Better Insights · Better Decisions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6256000" cy="635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4" name="Picture 3" descr="Contexo Logo Circl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66000" y="0"/>
            <a:ext cx="990600" cy="990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912600" y="91440"/>
            <a:ext cx="4206240" cy="594360"/>
          </a:xfrm>
          <a:prstGeom prst="rect">
            <a:avLst/>
          </a:prstGeom>
          <a:solidFill>
            <a:srgbClr val="00008B"/>
          </a:solidFill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01600" tIns="25400" rIns="101600" bIns="25400" rtlCol="0" anchor="ctr"/>
          <a:lstStyle/>
          <a:p>
            <a:pPr algn="ctr"/>
            <a:r>
              <a:rPr sz="1100" b="1">
                <a:solidFill>
                  <a:srgbClr val="FFFF00"/>
                </a:solidFill>
                <a:latin typeface="Arial"/>
              </a:rPr>
              <a:t>CUSTER CONTEXO GROUP</a:t>
            </a:r>
          </a:p>
          <a:p>
            <a:pPr algn="ctr"/>
            <a:r>
              <a:rPr sz="1800" b="1" i="1">
                <a:solidFill>
                  <a:srgbClr val="FFFF00"/>
                </a:solidFill>
                <a:latin typeface="Arial"/>
              </a:rPr>
              <a:t>Better Insights · Better Decisions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6256000" cy="635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4" name="Picture 3" descr="Contexo Logo Circl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18400" y="0"/>
            <a:ext cx="990600" cy="990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912600" y="91440"/>
            <a:ext cx="4206240" cy="594360"/>
          </a:xfrm>
          <a:prstGeom prst="rect">
            <a:avLst/>
          </a:prstGeom>
          <a:solidFill>
            <a:srgbClr val="00008B"/>
          </a:solidFill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01600" tIns="25400" rIns="101600" bIns="25400" rtlCol="0" anchor="ctr"/>
          <a:lstStyle/>
          <a:p>
            <a:pPr algn="ctr"/>
            <a:r>
              <a:rPr sz="1100" b="1">
                <a:solidFill>
                  <a:srgbClr val="FFFF00"/>
                </a:solidFill>
                <a:latin typeface="Arial"/>
              </a:rPr>
              <a:t>CUSTER CONTEXO GROUP</a:t>
            </a:r>
          </a:p>
          <a:p>
            <a:pPr algn="ctr"/>
            <a:r>
              <a:rPr sz="1800" b="1" i="1">
                <a:solidFill>
                  <a:srgbClr val="FFFF00"/>
                </a:solidFill>
                <a:latin typeface="Arial"/>
              </a:rPr>
              <a:t>Better Insights · Better Decisions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6256000" cy="635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4" name="Picture 3" descr="Contexo Logo Circl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1600" y="457200"/>
            <a:ext cx="1143000" cy="1143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1905000"/>
            <a:ext cx="5765800" cy="457200"/>
          </a:xfrm>
          <a:prstGeom prst="rect">
            <a:avLst/>
          </a:prstGeom>
          <a:solidFill>
            <a:srgbClr val="00008B"/>
          </a:solidFill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01600" tIns="25400" rIns="101600" bIns="25400" rtlCol="0" anchor="ctr"/>
          <a:lstStyle/>
          <a:p>
            <a:pPr algn="ctr"/>
            <a:r>
              <a:rPr sz="1800" b="1" i="1" smtClean="0">
                <a:solidFill>
                  <a:srgbClr val="FFFF00"/>
                </a:solidFill>
                <a:latin typeface="Arial"/>
              </a:rPr>
              <a:t>Better </a:t>
            </a:r>
            <a:r>
              <a:rPr sz="1800" b="1" i="1">
                <a:solidFill>
                  <a:srgbClr val="FFFF00"/>
                </a:solidFill>
                <a:latin typeface="Arial"/>
              </a:rPr>
              <a:t>Insights · Better Decisions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6256000" cy="635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4" name="Picture 3" descr="Contexo Logo Circl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47000" y="152400"/>
            <a:ext cx="777240" cy="7772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912600" y="91440"/>
            <a:ext cx="4206240" cy="594360"/>
          </a:xfrm>
          <a:prstGeom prst="rect">
            <a:avLst/>
          </a:prstGeom>
          <a:solidFill>
            <a:srgbClr val="00008B"/>
          </a:solidFill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01600" tIns="25400" rIns="101600" bIns="25400" rtlCol="0" anchor="ctr"/>
          <a:lstStyle/>
          <a:p>
            <a:pPr algn="ctr"/>
            <a:r>
              <a:rPr sz="1100" b="1">
                <a:solidFill>
                  <a:srgbClr val="FFFF00"/>
                </a:solidFill>
                <a:latin typeface="Arial"/>
              </a:rPr>
              <a:t>CUSTER CONTEXO GROUP</a:t>
            </a:r>
          </a:p>
          <a:p>
            <a:pPr algn="ctr"/>
            <a:r>
              <a:rPr sz="1800" b="1" i="1">
                <a:solidFill>
                  <a:srgbClr val="FFFF00"/>
                </a:solidFill>
                <a:latin typeface="Arial"/>
              </a:rPr>
              <a:t>Better Insights · Better Decisions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6256000" cy="635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4" name="Picture 3" descr="Contexo Logo Circl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13600" y="152400"/>
            <a:ext cx="777240" cy="7772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912600" y="91440"/>
            <a:ext cx="4206240" cy="594360"/>
          </a:xfrm>
          <a:prstGeom prst="rect">
            <a:avLst/>
          </a:prstGeom>
          <a:solidFill>
            <a:srgbClr val="00008B"/>
          </a:solidFill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01600" tIns="25400" rIns="101600" bIns="25400" rtlCol="0" anchor="ctr"/>
          <a:lstStyle/>
          <a:p>
            <a:pPr algn="ctr"/>
            <a:r>
              <a:rPr sz="1100" b="1">
                <a:solidFill>
                  <a:srgbClr val="FFFF00"/>
                </a:solidFill>
                <a:latin typeface="Arial"/>
              </a:rPr>
              <a:t>CUSTER CONTEXO GROUP</a:t>
            </a:r>
          </a:p>
          <a:p>
            <a:pPr algn="ctr"/>
            <a:r>
              <a:rPr sz="1800" b="1" i="1">
                <a:solidFill>
                  <a:srgbClr val="FFFF00"/>
                </a:solidFill>
                <a:latin typeface="Arial"/>
              </a:rPr>
              <a:t>Better Insights · Better Decisions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6256000" cy="635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4" name="Picture 3" descr="Contexo Logo Circl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75000" y="0"/>
            <a:ext cx="777240" cy="7772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912600" y="91440"/>
            <a:ext cx="4206240" cy="594360"/>
          </a:xfrm>
          <a:prstGeom prst="rect">
            <a:avLst/>
          </a:prstGeom>
          <a:solidFill>
            <a:srgbClr val="00008B"/>
          </a:solidFill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01600" tIns="25400" rIns="101600" bIns="25400" rtlCol="0" anchor="ctr"/>
          <a:lstStyle/>
          <a:p>
            <a:pPr algn="ctr"/>
            <a:r>
              <a:rPr sz="1100" b="1">
                <a:solidFill>
                  <a:srgbClr val="FFFF00"/>
                </a:solidFill>
                <a:latin typeface="Arial"/>
              </a:rPr>
              <a:t>CUSTER CONTEXO GROUP</a:t>
            </a:r>
          </a:p>
          <a:p>
            <a:pPr algn="ctr"/>
            <a:r>
              <a:rPr sz="1800" b="1" i="1">
                <a:solidFill>
                  <a:srgbClr val="FFFF00"/>
                </a:solidFill>
                <a:latin typeface="Arial"/>
              </a:rPr>
              <a:t>Better Insights · Better Decisions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6256000" cy="635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4" name="Picture 3" descr="Contexo Logo Circl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70400" y="152400"/>
            <a:ext cx="777240" cy="7772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912600" y="91440"/>
            <a:ext cx="4206240" cy="594360"/>
          </a:xfrm>
          <a:prstGeom prst="rect">
            <a:avLst/>
          </a:prstGeom>
          <a:solidFill>
            <a:srgbClr val="00008B"/>
          </a:solidFill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01600" tIns="25400" rIns="101600" bIns="25400" rtlCol="0" anchor="ctr"/>
          <a:lstStyle/>
          <a:p>
            <a:pPr algn="ctr"/>
            <a:r>
              <a:rPr sz="1100" b="1">
                <a:solidFill>
                  <a:srgbClr val="FFFF00"/>
                </a:solidFill>
                <a:latin typeface="Arial"/>
              </a:rPr>
              <a:t>CUSTER CONTEXO GROUP</a:t>
            </a:r>
          </a:p>
          <a:p>
            <a:pPr algn="ctr"/>
            <a:r>
              <a:rPr sz="1800" b="1" i="1">
                <a:solidFill>
                  <a:srgbClr val="FFFF00"/>
                </a:solidFill>
                <a:latin typeface="Arial"/>
              </a:rPr>
              <a:t>Better Insights · Better Decisions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117</Words>
  <Application>Microsoft Office PowerPoint</Application>
  <PresentationFormat>Custom</PresentationFormat>
  <Paragraphs>29</Paragraphs>
  <Slides>15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7" baseType="lpstr">
      <vt:lpstr>Office Theme</vt:lpstr>
      <vt:lpstr>Package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Jon</dc:creator>
  <cp:lastModifiedBy>Jon Custer</cp:lastModifiedBy>
  <cp:revision>2</cp:revision>
  <dcterms:created xsi:type="dcterms:W3CDTF">2006-08-16T00:00:00Z</dcterms:created>
  <dcterms:modified xsi:type="dcterms:W3CDTF">2026-04-29T02:21:44Z</dcterms:modified>
</cp:coreProperties>
</file>